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2" r:id="rId2"/>
    <p:sldId id="256" r:id="rId3"/>
    <p:sldId id="374" r:id="rId4"/>
    <p:sldId id="3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4" r:id="rId13"/>
    <p:sldId id="278" r:id="rId14"/>
    <p:sldId id="279" r:id="rId15"/>
    <p:sldId id="280" r:id="rId16"/>
    <p:sldId id="281" r:id="rId17"/>
    <p:sldId id="282" r:id="rId18"/>
    <p:sldId id="285" r:id="rId19"/>
    <p:sldId id="286" r:id="rId20"/>
    <p:sldId id="288" r:id="rId21"/>
    <p:sldId id="289" r:id="rId22"/>
    <p:sldId id="294" r:id="rId23"/>
    <p:sldId id="297" r:id="rId24"/>
    <p:sldId id="300" r:id="rId25"/>
    <p:sldId id="301" r:id="rId26"/>
    <p:sldId id="302" r:id="rId27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744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Matrix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Air</a:t>
          </a:r>
          <a:r>
            <a:rPr lang="en-IN" sz="2000" baseline="0" dirty="0" smtClean="0"/>
            <a:t> abrasion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Principles of cavity preparation.</a:t>
          </a:r>
          <a:endParaRPr lang="en-IN" sz="1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686A1A50-EED4-4224-B935-3AC8C7525275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Modification of cavity preparation </a:t>
          </a:r>
          <a:endParaRPr lang="en-IN" sz="1800" dirty="0"/>
        </a:p>
      </dgm:t>
    </dgm:pt>
    <dgm:pt modelId="{BAE9E255-4B1E-4FA7-A2CB-E8D5B528399B}" type="parTrans" cxnId="{44282238-98EF-412F-918F-6195165F2989}">
      <dgm:prSet/>
      <dgm:spPr/>
    </dgm:pt>
    <dgm:pt modelId="{CA8ABB01-E405-4856-B808-67552BB73A01}" type="sibTrans" cxnId="{44282238-98EF-412F-918F-6195165F2989}">
      <dgm:prSet/>
      <dgm:spPr/>
    </dgm:pt>
    <dgm:pt modelId="{F2317158-CF68-48CA-B7FE-BD8C21CF8C2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Wedges</a:t>
          </a:r>
          <a:endParaRPr lang="en-IN" sz="1800" dirty="0"/>
        </a:p>
      </dgm:t>
    </dgm:pt>
    <dgm:pt modelId="{8927C0CC-0592-4A2D-866B-A278F221C482}" type="parTrans" cxnId="{EAB51D73-C6D8-484F-B584-A981919D2568}">
      <dgm:prSet/>
      <dgm:spPr/>
    </dgm:pt>
    <dgm:pt modelId="{E758069A-20EF-4149-83A0-E52B886214CD}" type="sibTrans" cxnId="{EAB51D73-C6D8-484F-B584-A981919D2568}">
      <dgm:prSet/>
      <dgm:spPr/>
    </dgm:pt>
    <dgm:pt modelId="{AB22C3AC-4563-4011-A90E-0429BC02EEC4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Rubber dam</a:t>
          </a:r>
          <a:endParaRPr lang="en-IN" sz="1800" dirty="0"/>
        </a:p>
      </dgm:t>
    </dgm:pt>
    <dgm:pt modelId="{94177E9D-9467-4CDC-938B-12F1298E8C29}" type="parTrans" cxnId="{025DB412-BAF3-48FB-BDCF-D84862B7D0AF}">
      <dgm:prSet/>
      <dgm:spPr/>
    </dgm:pt>
    <dgm:pt modelId="{6CC3CF26-EE52-432F-812A-3D61C6229E13}" type="sibTrans" cxnId="{025DB412-BAF3-48FB-BDCF-D84862B7D0AF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419872C-8629-4B0C-AD1F-ED6F849239A8}" type="presOf" srcId="{B36805F1-1A26-4EA3-9773-7CB7D0B74A47}" destId="{33B8C528-80B2-472D-9692-8F1788AB7EC9}" srcOrd="0" destOrd="0" presId="urn:microsoft.com/office/officeart/2005/8/layout/vList5"/>
    <dgm:cxn modelId="{A08B6FBD-5B65-45DB-B8CD-94BD58510A38}" type="presOf" srcId="{69D16008-07C8-4217-92C4-09136E1731E2}" destId="{D4CBDBA8-A4E6-4F9A-B98A-1579BA25CE39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193DA515-C3A9-4E1C-98AF-CA33F8FA54B9}" type="presOf" srcId="{B638C75D-5E26-4E3D-A5D4-23250FFCC06C}" destId="{F1D7AD5C-DB44-4A19-8B7F-FADF354433E5}" srcOrd="0" destOrd="0" presId="urn:microsoft.com/office/officeart/2005/8/layout/vList5"/>
    <dgm:cxn modelId="{11DF2A91-8BCB-49BF-8AAC-8F86CD21F34F}" type="presOf" srcId="{AB22C3AC-4563-4011-A90E-0429BC02EEC4}" destId="{ED89CD7F-7917-4904-80B4-783F736258A1}" srcOrd="0" destOrd="2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93B4CFE1-B9E0-490E-8A54-0C87BF05D7E5}" type="presOf" srcId="{F2317158-CF68-48CA-B7FE-BD8C21CF8C28}" destId="{ED89CD7F-7917-4904-80B4-783F736258A1}" srcOrd="0" destOrd="1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C06198CD-B1FB-460A-BF59-C462E1E7E1AC}" type="presOf" srcId="{686A1A50-EED4-4224-B935-3AC8C7525275}" destId="{F1D7AD5C-DB44-4A19-8B7F-FADF354433E5}" srcOrd="0" destOrd="1" presId="urn:microsoft.com/office/officeart/2005/8/layout/vList5"/>
    <dgm:cxn modelId="{EAB51D73-C6D8-484F-B584-A981919D2568}" srcId="{A941703B-3989-4CCF-82DF-D90B0FAABB1E}" destId="{F2317158-CF68-48CA-B7FE-BD8C21CF8C28}" srcOrd="1" destOrd="0" parTransId="{8927C0CC-0592-4A2D-866B-A278F221C482}" sibTransId="{E758069A-20EF-4149-83A0-E52B886214CD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C461160B-68ED-4F44-BC14-36F7B4B64484}" type="presOf" srcId="{CF78353C-ED4A-44F8-82B9-AB8E4EAFD0F1}" destId="{E67F6727-7A83-4D6F-B692-20DDFF77EE91}" srcOrd="0" destOrd="0" presId="urn:microsoft.com/office/officeart/2005/8/layout/vList5"/>
    <dgm:cxn modelId="{118104E1-147D-41B6-9FCE-457D2629D66C}" type="presOf" srcId="{85681603-BE50-42FD-A9CC-64FFB9A98157}" destId="{CF365A74-CAAD-414D-A1D9-DFD9ADC1E2B8}" srcOrd="0" destOrd="0" presId="urn:microsoft.com/office/officeart/2005/8/layout/vList5"/>
    <dgm:cxn modelId="{44282238-98EF-412F-918F-6195165F2989}" srcId="{69D16008-07C8-4217-92C4-09136E1731E2}" destId="{686A1A50-EED4-4224-B935-3AC8C7525275}" srcOrd="1" destOrd="0" parTransId="{BAE9E255-4B1E-4FA7-A2CB-E8D5B528399B}" sibTransId="{CA8ABB01-E405-4856-B808-67552BB73A01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63334B8F-21E0-4220-ACF7-6920B3C1C38A}" type="presOf" srcId="{A941703B-3989-4CCF-82DF-D90B0FAABB1E}" destId="{9C9D0967-FA58-46BA-9235-5B5B6530A1AA}" srcOrd="0" destOrd="0" presId="urn:microsoft.com/office/officeart/2005/8/layout/vList5"/>
    <dgm:cxn modelId="{08814B22-2E29-4997-8EA2-16AAB5C98C2B}" type="presOf" srcId="{C359A1FE-0145-4C64-A42E-34284E3F2E08}" destId="{ED89CD7F-7917-4904-80B4-783F736258A1}" srcOrd="0" destOrd="0" presId="urn:microsoft.com/office/officeart/2005/8/layout/vList5"/>
    <dgm:cxn modelId="{025DB412-BAF3-48FB-BDCF-D84862B7D0AF}" srcId="{A941703B-3989-4CCF-82DF-D90B0FAABB1E}" destId="{AB22C3AC-4563-4011-A90E-0429BC02EEC4}" srcOrd="2" destOrd="0" parTransId="{94177E9D-9467-4CDC-938B-12F1298E8C29}" sibTransId="{6CC3CF26-EE52-432F-812A-3D61C6229E13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6206B2AA-81ED-4BC6-AA61-5DCEEBB32B8A}" type="presParOf" srcId="{33B8C528-80B2-472D-9692-8F1788AB7EC9}" destId="{DD4A62C7-52B3-4878-BF01-E85F977063BD}" srcOrd="0" destOrd="0" presId="urn:microsoft.com/office/officeart/2005/8/layout/vList5"/>
    <dgm:cxn modelId="{DCD25782-FC1D-4EBC-9BC7-1F30F421E4F7}" type="presParOf" srcId="{DD4A62C7-52B3-4878-BF01-E85F977063BD}" destId="{D4CBDBA8-A4E6-4F9A-B98A-1579BA25CE39}" srcOrd="0" destOrd="0" presId="urn:microsoft.com/office/officeart/2005/8/layout/vList5"/>
    <dgm:cxn modelId="{9D32FA68-07D1-4B13-9A3F-B2252BA6901E}" type="presParOf" srcId="{DD4A62C7-52B3-4878-BF01-E85F977063BD}" destId="{F1D7AD5C-DB44-4A19-8B7F-FADF354433E5}" srcOrd="1" destOrd="0" presId="urn:microsoft.com/office/officeart/2005/8/layout/vList5"/>
    <dgm:cxn modelId="{CEF3C879-417E-4821-A922-40BD1B1FAEBF}" type="presParOf" srcId="{33B8C528-80B2-472D-9692-8F1788AB7EC9}" destId="{C20CC4C3-A18D-47A0-B61A-C86FAC7878AB}" srcOrd="1" destOrd="0" presId="urn:microsoft.com/office/officeart/2005/8/layout/vList5"/>
    <dgm:cxn modelId="{7020840B-1F5B-4806-8ECE-306CC5BDA557}" type="presParOf" srcId="{33B8C528-80B2-472D-9692-8F1788AB7EC9}" destId="{54A3307B-93E8-4A13-9DC4-895525361CF7}" srcOrd="2" destOrd="0" presId="urn:microsoft.com/office/officeart/2005/8/layout/vList5"/>
    <dgm:cxn modelId="{F27CD4A9-93EC-47EE-8DA2-1C4BF064B90F}" type="presParOf" srcId="{54A3307B-93E8-4A13-9DC4-895525361CF7}" destId="{9C9D0967-FA58-46BA-9235-5B5B6530A1AA}" srcOrd="0" destOrd="0" presId="urn:microsoft.com/office/officeart/2005/8/layout/vList5"/>
    <dgm:cxn modelId="{C00E551C-BF6F-41CE-884E-58434C069AC1}" type="presParOf" srcId="{54A3307B-93E8-4A13-9DC4-895525361CF7}" destId="{ED89CD7F-7917-4904-80B4-783F736258A1}" srcOrd="1" destOrd="0" presId="urn:microsoft.com/office/officeart/2005/8/layout/vList5"/>
    <dgm:cxn modelId="{29378383-D73F-4118-A70E-C403CD34CF96}" type="presParOf" srcId="{33B8C528-80B2-472D-9692-8F1788AB7EC9}" destId="{644D8222-4A71-4720-8FA7-1D26A5AFF0B5}" srcOrd="3" destOrd="0" presId="urn:microsoft.com/office/officeart/2005/8/layout/vList5"/>
    <dgm:cxn modelId="{29CC1114-05C6-4EC5-8565-0C89BC43A56D}" type="presParOf" srcId="{33B8C528-80B2-472D-9692-8F1788AB7EC9}" destId="{AFE0987D-7B5A-4C81-BA3B-2D2739472C53}" srcOrd="4" destOrd="0" presId="urn:microsoft.com/office/officeart/2005/8/layout/vList5"/>
    <dgm:cxn modelId="{D9CA6D92-0CF6-4FAE-939D-11116EF4E9CD}" type="presParOf" srcId="{AFE0987D-7B5A-4C81-BA3B-2D2739472C53}" destId="{CF365A74-CAAD-414D-A1D9-DFD9ADC1E2B8}" srcOrd="0" destOrd="0" presId="urn:microsoft.com/office/officeart/2005/8/layout/vList5"/>
    <dgm:cxn modelId="{5EAD9610-3698-4C1E-A35D-210226ED24B1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342732623" r:id="rId1"/>
    <p:sldLayoutId id="2342732624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PEDIATRIC RESTORATIVE DENTISTRY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828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667000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Principles</a:t>
                      </a:r>
                      <a:r>
                        <a:rPr lang="en-US" baseline="0" dirty="0" smtClean="0"/>
                        <a:t> of cavity preparation.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Modification of cavity preparation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Matrix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Wedges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Rubber 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57400" y="3048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CATEGORY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</Words>
  <Application>Microsoft Office PowerPoint</Application>
  <PresentationFormat>Custom</PresentationFormat>
  <Paragraphs>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Theme75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5</cp:revision>
  <dcterms:created xsi:type="dcterms:W3CDTF">2022-05-28T05:39:02Z</dcterms:created>
  <dcterms:modified xsi:type="dcterms:W3CDTF">2022-07-05T10:08:36Z</dcterms:modified>
  <cp:category/>
</cp:coreProperties>
</file>